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15EF3BF-0232-4170-ABDB-BAC6F5FF145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41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3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8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78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00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6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15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98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8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25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6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CA2D6-8B06-4098-9934-79B9CE8E98EB}" type="datetimeFigureOut">
              <a:rPr lang="en-IN" smtClean="0"/>
              <a:t>10-11-2021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31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420888"/>
            <a:ext cx="7772400" cy="1470025"/>
          </a:xfrm>
        </p:spPr>
        <p:txBody>
          <a:bodyPr anchor="ctr">
            <a:normAutofit/>
          </a:bodyPr>
          <a:lstStyle/>
          <a:p>
            <a:r>
              <a:rPr lang="en-US" sz="8800" b="1" dirty="0" smtClean="0">
                <a:latin typeface="Poppins" pitchFamily="2" charset="0"/>
                <a:cs typeface="Poppins" pitchFamily="2" charset="0"/>
              </a:rPr>
              <a:t>Partizzle</a:t>
            </a:r>
            <a:endParaRPr lang="en-IN" sz="88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3384" y="3068960"/>
            <a:ext cx="6400800" cy="1752600"/>
          </a:xfrm>
        </p:spPr>
        <p:txBody>
          <a:bodyPr anchor="ctr"/>
          <a:lstStyle/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MERN Stack</a:t>
            </a:r>
            <a:endParaRPr lang="en-IN" dirty="0"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1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Team</a:t>
            </a:r>
            <a:r>
              <a:rPr lang="en-US" sz="7200" b="1" dirty="0" smtClean="0"/>
              <a:t> 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024" y="1988840"/>
            <a:ext cx="5472608" cy="452596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AMANDEEP SINGH (Leader)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RITIK </a:t>
            </a:r>
            <a:r>
              <a:rPr lang="en-US" dirty="0" smtClean="0"/>
              <a:t>BHATNAGAR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LAKSHAY MUKHIJA</a:t>
            </a:r>
            <a:endParaRPr lang="en-IN" dirty="0"/>
          </a:p>
        </p:txBody>
      </p:sp>
      <p:pic>
        <p:nvPicPr>
          <p:cNvPr id="2050" name="Picture 2" descr="C:\Users\AMAN\Desktop\web assets\pixeltrue\advisors-6491207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949280"/>
            <a:ext cx="1325909" cy="7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8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Technology Used</a:t>
            </a:r>
            <a:endParaRPr lang="en-IN" sz="40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916832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HTML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CSS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VANILLA JAVASCRIPT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BOOTSTRAP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REACT JS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NODE JS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MONGOBD</a:t>
            </a:r>
            <a:endParaRPr lang="en-IN" sz="2400" dirty="0">
              <a:latin typeface="Poppins" pitchFamily="2" charset="0"/>
              <a:cs typeface="Poppins" pitchFamily="2" charset="0"/>
            </a:endParaRPr>
          </a:p>
        </p:txBody>
      </p:sp>
      <p:pic>
        <p:nvPicPr>
          <p:cNvPr id="4" name="Picture 3" descr="D:\movie\laptop-2298286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3867150" cy="32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0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Minimum Requirements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916832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SCREEN SIZE ABOVE 250PX WIDTH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ANY OPERATING SYSTEM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ANY DEVICE WITH  WEB BROWSER </a:t>
            </a:r>
            <a:r>
              <a:rPr lang="en-US" sz="2000" dirty="0" smtClean="0">
                <a:latin typeface="Poppins" pitchFamily="2" charset="0"/>
                <a:cs typeface="Poppins" pitchFamily="2" charset="0"/>
              </a:rPr>
              <a:t>(CHROME RECOMMENDED)</a:t>
            </a: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Poppins" pitchFamily="2" charset="0"/>
                <a:cs typeface="Poppins" pitchFamily="2" charset="0"/>
              </a:rPr>
              <a:t>INTERNET CONNECTION</a:t>
            </a: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/>
            </a:r>
            <a:br>
              <a:rPr lang="en-IN" sz="2000" dirty="0" smtClean="0">
                <a:latin typeface="Poppins" pitchFamily="2" charset="0"/>
                <a:cs typeface="Poppins" pitchFamily="2" charset="0"/>
              </a:rPr>
            </a:br>
            <a:r>
              <a:rPr lang="en-IN" sz="2000" dirty="0" smtClean="0">
                <a:latin typeface="Poppins" pitchFamily="2" charset="0"/>
                <a:cs typeface="Poppins" pitchFamily="2" charset="0"/>
              </a:rPr>
              <a:t/>
            </a:r>
            <a:br>
              <a:rPr lang="en-IN" sz="2000" dirty="0" smtClean="0">
                <a:latin typeface="Poppins" pitchFamily="2" charset="0"/>
                <a:cs typeface="Poppins" pitchFamily="2" charset="0"/>
              </a:rPr>
            </a:b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endParaRPr lang="en-IN" sz="2000" dirty="0">
              <a:latin typeface="Poppins" pitchFamily="2" charset="0"/>
              <a:cs typeface="Poppins" pitchFamily="2" charset="0"/>
            </a:endParaRPr>
          </a:p>
        </p:txBody>
      </p:sp>
      <p:pic>
        <p:nvPicPr>
          <p:cNvPr id="4" name="Picture 2" descr="D:\movie\cpu-2103856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05064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Modules</a:t>
            </a:r>
            <a:endParaRPr lang="en-IN" sz="40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16833"/>
            <a:ext cx="3441576" cy="42484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Home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Login 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Signup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Drinks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Food 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Decoration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Theme</a:t>
            </a:r>
          </a:p>
          <a:p>
            <a:endParaRPr lang="en-IN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6096" y="1844824"/>
            <a:ext cx="3441576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Cart</a:t>
            </a:r>
          </a:p>
          <a:p>
            <a:pPr marL="0" indent="0">
              <a:buNone/>
            </a:pPr>
            <a:endParaRPr lang="en-US" dirty="0" smtClean="0">
              <a:latin typeface="Poppins" pitchFamily="2" charset="0"/>
              <a:cs typeface="Poppins" pitchFamily="2" charset="0"/>
            </a:endParaRPr>
          </a:p>
          <a:p>
            <a:endParaRPr lang="en-IN" dirty="0"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8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00128" y="24925"/>
            <a:ext cx="3202124" cy="792088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9"/>
            <a:ext cx="5241889" cy="295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52" y="980729"/>
            <a:ext cx="2592288" cy="566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9" y="4096773"/>
            <a:ext cx="5253690" cy="2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7" y="512676"/>
            <a:ext cx="5797216" cy="288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14" y="3516881"/>
            <a:ext cx="5797216" cy="2900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12676"/>
            <a:ext cx="2736304" cy="5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2657"/>
            <a:ext cx="550728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3501008"/>
            <a:ext cx="5507282" cy="2720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33" y="332657"/>
            <a:ext cx="2873841" cy="1531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264" y="2928351"/>
            <a:ext cx="2838109" cy="356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65" y="1952524"/>
            <a:ext cx="2838109" cy="887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64" y="3373645"/>
            <a:ext cx="2838110" cy="28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3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</TotalTime>
  <Words>56</Words>
  <Application>Microsoft Office PowerPoint</Application>
  <PresentationFormat>On-screen Show (4:3)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Poppins</vt:lpstr>
      <vt:lpstr>Wingdings</vt:lpstr>
      <vt:lpstr>Office Theme</vt:lpstr>
      <vt:lpstr>Partizzle</vt:lpstr>
      <vt:lpstr>Team </vt:lpstr>
      <vt:lpstr>Technology Used</vt:lpstr>
      <vt:lpstr>Minimum Requirements</vt:lpstr>
      <vt:lpstr>Modules</vt:lpstr>
      <vt:lpstr>Screenshots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Partizzle</dc:title>
  <dc:creator>AMAN</dc:creator>
  <cp:lastModifiedBy>Harshit Bhatnagar</cp:lastModifiedBy>
  <cp:revision>9</cp:revision>
  <dcterms:created xsi:type="dcterms:W3CDTF">2021-09-29T17:12:28Z</dcterms:created>
  <dcterms:modified xsi:type="dcterms:W3CDTF">2021-11-10T11:57:20Z</dcterms:modified>
</cp:coreProperties>
</file>